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031"/>
    <a:srgbClr val="85A13C"/>
    <a:srgbClr val="121212"/>
    <a:srgbClr val="3E4C1C"/>
    <a:srgbClr val="303B15"/>
    <a:srgbClr val="E9F0BE"/>
    <a:srgbClr val="8A1D0D"/>
    <a:srgbClr val="ABABAB"/>
    <a:srgbClr val="E8E8E8"/>
    <a:srgbClr val="D63C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solidFill>
            <a:srgbClr val="121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8481"/>
            <a:ext cx="7561263" cy="141681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>
                    <a:lumMod val="7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bg1">
                    <a:lumMod val="75000"/>
                  </a:schemeClr>
                </a:solidFill>
              </a:rPr>
              <a:t>-агентств</a:t>
            </a:r>
            <a:endParaRPr lang="ru-RU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99448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bg1"/>
                </a:solidFill>
              </a:rPr>
              <a:t>наши клиенты:</a:t>
            </a:r>
            <a:endParaRPr lang="ru-RU" sz="2400" b="1" i="1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>
                    <a:lumMod val="7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>
                    <a:lumMod val="75000"/>
                  </a:schemeClr>
                </a:solidFill>
              </a:rPr>
              <a:t>сайт:</a:t>
            </a:r>
            <a:endParaRPr lang="ru-RU" sz="1400" i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840760" cy="1437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rgbClr val="B9D03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 заголовок вашего</a:t>
            </a:r>
            <a:endParaRPr lang="ru-RU" sz="6600" b="1" dirty="0">
              <a:solidFill>
                <a:srgbClr val="B9D031"/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239" y="2122062"/>
            <a:ext cx="7056784" cy="776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000" b="1" i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«маркетинг-кита»</a:t>
            </a:r>
            <a:endParaRPr lang="ru-RU" sz="6000" b="1" i="1" dirty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24</cp:revision>
  <dcterms:created xsi:type="dcterms:W3CDTF">2011-06-17T23:30:18Z</dcterms:created>
  <dcterms:modified xsi:type="dcterms:W3CDTF">2011-06-20T22:57:57Z</dcterms:modified>
</cp:coreProperties>
</file>